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13"/>
  </p:normalViewPr>
  <p:slideViewPr>
    <p:cSldViewPr snapToGrid="0" snapToObjects="1">
      <p:cViewPr varScale="1">
        <p:scale>
          <a:sx n="90" d="100"/>
          <a:sy n="90" d="100"/>
        </p:scale>
        <p:origin x="816" y="-6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7185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Microsoft Office PowerPoint</Application>
  <PresentationFormat>Presentación en pantalla (16:9)</PresentationFormat>
  <Paragraphs>16</Paragraphs>
  <Slides>16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XAVIER HERAS</cp:lastModifiedBy>
  <cp:revision>1</cp:revision>
  <dcterms:created xsi:type="dcterms:W3CDTF">2022-06-15T13:28:26Z</dcterms:created>
  <dcterms:modified xsi:type="dcterms:W3CDTF">2022-06-15T13:29:35Z</dcterms:modified>
</cp:coreProperties>
</file>